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6" r:id="rId9"/>
    <p:sldId id="268" r:id="rId10"/>
    <p:sldId id="270" r:id="rId11"/>
    <p:sldId id="271" r:id="rId12"/>
    <p:sldId id="272" r:id="rId13"/>
    <p:sldId id="273" r:id="rId14"/>
    <p:sldId id="274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tr-TR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B3D2"/>
    <a:srgbClr val="68BA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3B360-6809-492E-BF6B-CF99FDB4C5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2C477-DEC0-4265-BE96-09D24A6C85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FB4-4A3D-4094-AE06-20D1FDC1AB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30442-5CDF-4113-901D-9A8C9BE121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727BF-641B-4202-B1A6-477952A1EC5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2F72E-C177-43E1-BDFD-E23521DD793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0FB79-6A4E-43F3-AC41-4FD341F36C9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AC365-9C09-4CCB-9ED8-A60A4EB93B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5C966-5680-40C1-947F-9F602D8548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24E3D-2EB7-42FC-A45A-E5F975355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EC8A2-12E5-4D52-A440-2CA8A687DA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5C57E09-A9A2-465D-9D8F-55A3D093CC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2700338" y="549274"/>
            <a:ext cx="6229380" cy="373698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sz="4400" b="1" dirty="0">
                <a:solidFill>
                  <a:srgbClr val="FF0000"/>
                </a:solidFill>
                <a:latin typeface="Calibri" pitchFamily="34" charset="0"/>
              </a:rPr>
              <a:t>BİLİŞİM TEKNOLOJİLERİ </a:t>
            </a:r>
          </a:p>
          <a:p>
            <a:r>
              <a:rPr lang="tr-TR" sz="4400" b="1" dirty="0">
                <a:solidFill>
                  <a:srgbClr val="FF0000"/>
                </a:solidFill>
                <a:latin typeface="Calibri" pitchFamily="34" charset="0"/>
              </a:rPr>
              <a:t>SINIFI KURALLARI</a:t>
            </a:r>
            <a:endParaRPr lang="tr-T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pic>
        <p:nvPicPr>
          <p:cNvPr id="2062" name="Picture 21" descr="MM900236342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333375"/>
            <a:ext cx="1081087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22" descr="MM900286774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643446"/>
            <a:ext cx="28797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23" descr="MM900318092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4714884"/>
            <a:ext cx="2781300" cy="163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24" descr="MM900236386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1341438"/>
            <a:ext cx="94932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3059113" y="2420938"/>
            <a:ext cx="5545137" cy="4437062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071802" y="2786620"/>
            <a:ext cx="550072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000" b="1" dirty="0">
                <a:solidFill>
                  <a:srgbClr val="FFFF00"/>
                </a:solidFill>
              </a:rPr>
              <a:t>Yüksek sesle </a:t>
            </a:r>
            <a:r>
              <a:rPr lang="tr-TR" sz="4000" b="1" dirty="0" smtClean="0">
                <a:solidFill>
                  <a:srgbClr val="FFFF00"/>
                </a:solidFill>
              </a:rPr>
              <a:t>konuşmamalıyız, arkadaşlarımın bilgisayarlarına dokunmamalıyız, sınıfta koşmamalıyız.</a:t>
            </a:r>
            <a:endParaRPr lang="tr-TR" sz="4000" b="1" dirty="0">
              <a:solidFill>
                <a:srgbClr val="FFFF00"/>
              </a:solidFill>
            </a:endParaRPr>
          </a:p>
        </p:txBody>
      </p:sp>
      <p:pic>
        <p:nvPicPr>
          <p:cNvPr id="15376" name="Picture 17" descr="MM900282988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8608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059113" y="2420938"/>
            <a:ext cx="5545137" cy="4437062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071802" y="2428868"/>
            <a:ext cx="550072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200" b="1" dirty="0">
                <a:solidFill>
                  <a:srgbClr val="FFFF00"/>
                </a:solidFill>
              </a:rPr>
              <a:t>Sınıf başkanı derse gelirken sınıf defterini getirip ders bitişinde sınıf  defterini götürmekle görevlidir.</a:t>
            </a:r>
          </a:p>
        </p:txBody>
      </p:sp>
      <p:pic>
        <p:nvPicPr>
          <p:cNvPr id="16400" name="Picture 17" descr="MM900282988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8608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2643175" y="1857364"/>
            <a:ext cx="6500826" cy="5000636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571736" y="2214554"/>
            <a:ext cx="671514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200" b="1" dirty="0" smtClean="0">
                <a:solidFill>
                  <a:srgbClr val="FFFF00"/>
                </a:solidFill>
              </a:rPr>
              <a:t>7,8,9,10,11 </a:t>
            </a:r>
            <a:r>
              <a:rPr lang="tr-TR" sz="4200" b="1" dirty="0" err="1" smtClean="0">
                <a:solidFill>
                  <a:srgbClr val="FFFF00"/>
                </a:solidFill>
              </a:rPr>
              <a:t>nolu</a:t>
            </a:r>
            <a:r>
              <a:rPr lang="tr-TR" sz="4200" b="1" dirty="0" smtClean="0">
                <a:solidFill>
                  <a:srgbClr val="FFFF00"/>
                </a:solidFill>
              </a:rPr>
              <a:t> bilgisayarlarda oturanlar yüksek demir sandalyelerde oturmalı. </a:t>
            </a:r>
          </a:p>
          <a:p>
            <a:r>
              <a:rPr lang="tr-TR" sz="4200" b="1" dirty="0" smtClean="0">
                <a:solidFill>
                  <a:srgbClr val="FFFF00"/>
                </a:solidFill>
              </a:rPr>
              <a:t>Diğerleri plastik sandalyelerde oturmalı.</a:t>
            </a:r>
            <a:endParaRPr lang="tr-TR" sz="4200" b="1" dirty="0">
              <a:solidFill>
                <a:srgbClr val="FFFF00"/>
              </a:solidFill>
            </a:endParaRPr>
          </a:p>
        </p:txBody>
      </p:sp>
      <p:pic>
        <p:nvPicPr>
          <p:cNvPr id="16400" name="Picture 17" descr="MM900282988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8608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059113" y="2420938"/>
            <a:ext cx="5545137" cy="3600450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071802" y="2428868"/>
            <a:ext cx="550072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 smtClean="0">
                <a:solidFill>
                  <a:srgbClr val="FFFF00"/>
                </a:solidFill>
              </a:rPr>
              <a:t>Bilgisayar kapalıyken asla klavye ve farenin tuşlarına basmamalıyız.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16400" name="Picture 17" descr="MM900282988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8608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059113" y="2420938"/>
            <a:ext cx="5545137" cy="3600450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071802" y="2428868"/>
            <a:ext cx="550072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 smtClean="0">
                <a:solidFill>
                  <a:srgbClr val="FFFF00"/>
                </a:solidFill>
              </a:rPr>
              <a:t>Teneffüslerde sınıfı tamamen boşaltıp, ders zili çaldığında </a:t>
            </a:r>
            <a:r>
              <a:rPr lang="tr-TR" sz="4400" b="1" smtClean="0">
                <a:solidFill>
                  <a:srgbClr val="FFFF00"/>
                </a:solidFill>
              </a:rPr>
              <a:t>sınıfa girmeliyiz.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16400" name="Picture 17" descr="MM900282988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8608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059113" y="2420938"/>
            <a:ext cx="5545137" cy="3600450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071802" y="2428868"/>
            <a:ext cx="5500726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 smtClean="0">
                <a:solidFill>
                  <a:srgbClr val="FFFF00"/>
                </a:solidFill>
              </a:rPr>
              <a:t>Bilgisayarlara </a:t>
            </a:r>
          </a:p>
          <a:p>
            <a:r>
              <a:rPr lang="tr-TR" sz="4400" b="1" dirty="0" err="1" smtClean="0">
                <a:solidFill>
                  <a:srgbClr val="FFFF00"/>
                </a:solidFill>
              </a:rPr>
              <a:t>Flash</a:t>
            </a:r>
            <a:r>
              <a:rPr lang="tr-TR" sz="4400" b="1" dirty="0" smtClean="0">
                <a:solidFill>
                  <a:srgbClr val="FFFF00"/>
                </a:solidFill>
              </a:rPr>
              <a:t> bellek takmamalıyız.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16400" name="Picture 17" descr="MM900282988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8608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059113" y="2420938"/>
            <a:ext cx="5545137" cy="3600450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071802" y="2428868"/>
            <a:ext cx="5500726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 smtClean="0">
                <a:solidFill>
                  <a:srgbClr val="FFFF00"/>
                </a:solidFill>
              </a:rPr>
              <a:t>Oturup kalkarken taburelere dikkat etmeliyiz. 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16400" name="Picture 17" descr="MM900282988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8608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059113" y="2420938"/>
            <a:ext cx="5545137" cy="3600450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071802" y="2428868"/>
            <a:ext cx="550072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 smtClean="0">
                <a:solidFill>
                  <a:srgbClr val="FFFF00"/>
                </a:solidFill>
              </a:rPr>
              <a:t>Bilişim sınıfına gelirken yanınızda sadece defter ve kalem olacak.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16400" name="Picture 17" descr="MM900282988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860800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3059113" y="2357430"/>
            <a:ext cx="5545137" cy="3500462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071802" y="3000372"/>
            <a:ext cx="557216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>
                <a:solidFill>
                  <a:srgbClr val="FFFF00"/>
                </a:solidFill>
              </a:rPr>
              <a:t>Bilişim Teknolojileri sınıflarına </a:t>
            </a:r>
            <a:r>
              <a:rPr lang="tr-TR" sz="4400" b="1" dirty="0" smtClean="0">
                <a:solidFill>
                  <a:srgbClr val="FFFF00"/>
                </a:solidFill>
              </a:rPr>
              <a:t>yiyecek ve içecek </a:t>
            </a:r>
            <a:r>
              <a:rPr lang="tr-TR" sz="4400" b="1" dirty="0">
                <a:solidFill>
                  <a:srgbClr val="FFFF00"/>
                </a:solidFill>
              </a:rPr>
              <a:t>ile </a:t>
            </a:r>
            <a:r>
              <a:rPr lang="tr-TR" sz="4400" b="1" dirty="0" smtClean="0">
                <a:solidFill>
                  <a:srgbClr val="FFFF00"/>
                </a:solidFill>
              </a:rPr>
              <a:t>girmemeliyiz.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3088" name="Picture 16" descr="MM900285316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076700"/>
            <a:ext cx="2376487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17" descr="yas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573463"/>
            <a:ext cx="7191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/>
              <a:t>BİLİŞİM TEKNOLOJİLERİ SINIFI KURALLARI</a:t>
            </a: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3348038" y="2420938"/>
            <a:ext cx="5545137" cy="3722706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929058" y="3214686"/>
            <a:ext cx="44656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400" b="1" dirty="0">
                <a:solidFill>
                  <a:srgbClr val="FFFF00"/>
                </a:solidFill>
              </a:rPr>
              <a:t>Sınıfa sıra ile ve koşmadan </a:t>
            </a:r>
            <a:r>
              <a:rPr lang="tr-TR" sz="4400" b="1" dirty="0" smtClean="0">
                <a:solidFill>
                  <a:srgbClr val="FFFF00"/>
                </a:solidFill>
              </a:rPr>
              <a:t>girmeliyiz.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4112" name="Picture 16" descr="MM900283567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644900"/>
            <a:ext cx="21717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17" descr="yas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3933825"/>
            <a:ext cx="7191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3059113" y="2420938"/>
            <a:ext cx="5545137" cy="3008326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708400" y="2428868"/>
            <a:ext cx="44656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>
                <a:solidFill>
                  <a:srgbClr val="FFFF00"/>
                </a:solidFill>
              </a:rPr>
              <a:t>Oturma planına uyarak, kendi </a:t>
            </a:r>
            <a:r>
              <a:rPr lang="tr-TR" sz="4400" b="1" dirty="0" smtClean="0">
                <a:solidFill>
                  <a:srgbClr val="FFFF00"/>
                </a:solidFill>
              </a:rPr>
              <a:t>yerimize oturmalıyız.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5136" name="Picture 19" descr="yas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643446"/>
            <a:ext cx="1081088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3059113" y="2708275"/>
            <a:ext cx="5545137" cy="3506807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492500" y="2714621"/>
            <a:ext cx="446563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>
                <a:solidFill>
                  <a:srgbClr val="FFFF00"/>
                </a:solidFill>
              </a:rPr>
              <a:t>Bilgisayarın parçalarını </a:t>
            </a:r>
            <a:r>
              <a:rPr lang="tr-TR" sz="4400" b="1" dirty="0" smtClean="0">
                <a:solidFill>
                  <a:srgbClr val="FFFF00"/>
                </a:solidFill>
              </a:rPr>
              <a:t>öğretmenden izinsiz sökmemeliyiz..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6160" name="Picture 16" descr="MM900303319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076700"/>
            <a:ext cx="1335087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3059113" y="2420938"/>
            <a:ext cx="5727729" cy="4079896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286116" y="3214686"/>
            <a:ext cx="542928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>
                <a:solidFill>
                  <a:srgbClr val="FFFF00"/>
                </a:solidFill>
              </a:rPr>
              <a:t>Elektrik prizlerine </a:t>
            </a:r>
            <a:r>
              <a:rPr lang="tr-TR" sz="4400" b="1" u="sng" dirty="0">
                <a:solidFill>
                  <a:srgbClr val="FFFF00"/>
                </a:solidFill>
              </a:rPr>
              <a:t>kesinlikle</a:t>
            </a:r>
            <a:r>
              <a:rPr lang="tr-TR" sz="4400" b="1" dirty="0">
                <a:solidFill>
                  <a:srgbClr val="FFFF00"/>
                </a:solidFill>
              </a:rPr>
              <a:t> </a:t>
            </a:r>
            <a:r>
              <a:rPr lang="tr-TR" sz="4400" b="1" dirty="0" smtClean="0">
                <a:solidFill>
                  <a:srgbClr val="FFFF00"/>
                </a:solidFill>
              </a:rPr>
              <a:t>dokunmamalıyız.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8208" name="Picture 16" descr="MM900236292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41519"/>
            <a:ext cx="2786050" cy="205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17" descr="yas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573463"/>
            <a:ext cx="7905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2627313" y="1989138"/>
            <a:ext cx="5545137" cy="4583134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14612" y="2205038"/>
            <a:ext cx="53578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>
                <a:solidFill>
                  <a:srgbClr val="FFFF00"/>
                </a:solidFill>
              </a:rPr>
              <a:t>Her hangi bir sorunla karşılaştığım zaman anında </a:t>
            </a:r>
            <a:r>
              <a:rPr lang="tr-TR" sz="4400" b="1" dirty="0" smtClean="0">
                <a:solidFill>
                  <a:srgbClr val="FFFF00"/>
                </a:solidFill>
              </a:rPr>
              <a:t>öğretmene söylemeliyiz.</a:t>
            </a:r>
            <a:endParaRPr lang="tr-TR" sz="4400" b="1" dirty="0">
              <a:solidFill>
                <a:srgbClr val="FFFF00"/>
              </a:solidFill>
            </a:endParaRPr>
          </a:p>
        </p:txBody>
      </p:sp>
      <p:pic>
        <p:nvPicPr>
          <p:cNvPr id="9233" name="Picture 17" descr="MM900336891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005263"/>
            <a:ext cx="163036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3000364" y="2285992"/>
            <a:ext cx="5545137" cy="4572008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000364" y="3068638"/>
            <a:ext cx="550072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000" b="1" dirty="0" err="1" smtClean="0">
                <a:solidFill>
                  <a:srgbClr val="FFFF00"/>
                </a:solidFill>
              </a:rPr>
              <a:t>Facebook</a:t>
            </a:r>
            <a:r>
              <a:rPr lang="tr-TR" sz="4000" b="1" dirty="0" smtClean="0">
                <a:solidFill>
                  <a:srgbClr val="FFFF00"/>
                </a:solidFill>
              </a:rPr>
              <a:t>, </a:t>
            </a:r>
            <a:r>
              <a:rPr lang="tr-TR" sz="4000" b="1" dirty="0" err="1" smtClean="0">
                <a:solidFill>
                  <a:srgbClr val="FFFF00"/>
                </a:solidFill>
              </a:rPr>
              <a:t>youtube</a:t>
            </a:r>
            <a:r>
              <a:rPr lang="tr-TR" sz="4000" b="1" dirty="0" smtClean="0">
                <a:solidFill>
                  <a:srgbClr val="FFFF00"/>
                </a:solidFill>
              </a:rPr>
              <a:t> gibi sitelere girmemeliyiz.</a:t>
            </a:r>
          </a:p>
          <a:p>
            <a:r>
              <a:rPr lang="tr-TR" sz="4000" b="1" dirty="0" smtClean="0">
                <a:solidFill>
                  <a:srgbClr val="FFFF00"/>
                </a:solidFill>
              </a:rPr>
              <a:t>@</a:t>
            </a:r>
            <a:r>
              <a:rPr lang="tr-TR" sz="4000" b="1" dirty="0" err="1" smtClean="0">
                <a:solidFill>
                  <a:srgbClr val="FFFF00"/>
                </a:solidFill>
              </a:rPr>
              <a:t>ogrenmeagaci</a:t>
            </a:r>
            <a:endParaRPr lang="tr-TR" sz="4000" b="1" dirty="0">
              <a:solidFill>
                <a:srgbClr val="FFFF00"/>
              </a:solidFill>
            </a:endParaRPr>
          </a:p>
        </p:txBody>
      </p:sp>
      <p:pic>
        <p:nvPicPr>
          <p:cNvPr id="11280" name="Picture 16" descr="MM900336485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4538663"/>
            <a:ext cx="1677987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yas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860800"/>
            <a:ext cx="5032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468313" y="1341438"/>
            <a:ext cx="1079500" cy="1079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1547813" y="1989138"/>
            <a:ext cx="649287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1116013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2195513" y="2565400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1476375" y="27813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13319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7556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9001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468313" y="24923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1763713" y="476250"/>
            <a:ext cx="6913562" cy="11525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185E5E"/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r-TR" dirty="0">
                <a:solidFill>
                  <a:srgbClr val="FF0000"/>
                </a:solidFill>
              </a:rPr>
              <a:t>BİLİŞİM TEKNOLOJİLERİ SINIFI KURALLARI</a:t>
            </a: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1835150" y="2708275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1763713" y="2997200"/>
            <a:ext cx="215900" cy="2159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26" name="AutoShape 14"/>
          <p:cNvSpPr>
            <a:spLocks noChangeArrowheads="1"/>
          </p:cNvSpPr>
          <p:nvPr/>
        </p:nvSpPr>
        <p:spPr bwMode="auto">
          <a:xfrm>
            <a:off x="2700338" y="2420938"/>
            <a:ext cx="5903912" cy="3600450"/>
          </a:xfrm>
          <a:prstGeom prst="roundRect">
            <a:avLst>
              <a:gd name="adj" fmla="val 16667"/>
            </a:avLst>
          </a:prstGeom>
          <a:solidFill>
            <a:srgbClr val="68BA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1800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276600" y="2492374"/>
            <a:ext cx="482441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400" b="1" dirty="0">
                <a:solidFill>
                  <a:srgbClr val="FFFF00"/>
                </a:solidFill>
              </a:rPr>
              <a:t>Ders sonunda </a:t>
            </a:r>
            <a:r>
              <a:rPr lang="tr-TR" sz="4400" b="1" dirty="0" smtClean="0">
                <a:solidFill>
                  <a:srgbClr val="FFFF00"/>
                </a:solidFill>
              </a:rPr>
              <a:t>bilgisayarı kapatıp sandalyemi </a:t>
            </a:r>
            <a:r>
              <a:rPr lang="tr-TR" sz="4400" b="1" dirty="0">
                <a:solidFill>
                  <a:srgbClr val="FFFF00"/>
                </a:solidFill>
              </a:rPr>
              <a:t>düzeltip çıkarım.</a:t>
            </a:r>
          </a:p>
        </p:txBody>
      </p:sp>
      <p:pic>
        <p:nvPicPr>
          <p:cNvPr id="13328" name="Picture 16" descr="MM900336891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57563"/>
            <a:ext cx="163036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210</Words>
  <Application>Microsoft Office PowerPoint</Application>
  <PresentationFormat>Ekran Gösterisi (4:3)</PresentationFormat>
  <Paragraphs>37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Varsayılan Tasarım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</vt:vector>
  </TitlesOfParts>
  <Company>E.YK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bt_2_ogretmen</dc:creator>
  <cp:lastModifiedBy>HP</cp:lastModifiedBy>
  <cp:revision>35</cp:revision>
  <dcterms:created xsi:type="dcterms:W3CDTF">2011-03-25T09:50:19Z</dcterms:created>
  <dcterms:modified xsi:type="dcterms:W3CDTF">2018-09-21T07:49:38Z</dcterms:modified>
</cp:coreProperties>
</file>